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IBM Plex Sans"/>
      <p:regular r:id="rId14"/>
      <p:bold r:id="rId15"/>
      <p:italic r:id="rId16"/>
      <p:boldItalic r:id="rId17"/>
    </p:embeddedFont>
    <p:embeddedFont>
      <p:font typeface="IBM Plex Sans SemiBold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SemiBold-italic.fntdata"/><Relationship Id="rId21" Type="http://schemas.openxmlformats.org/officeDocument/2006/relationships/font" Target="fonts/IBMPlexSans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IBMPlexSans-bold.fntdata"/><Relationship Id="rId14" Type="http://schemas.openxmlformats.org/officeDocument/2006/relationships/font" Target="fonts/IBMPlexSans-regular.fntdata"/><Relationship Id="rId17" Type="http://schemas.openxmlformats.org/officeDocument/2006/relationships/font" Target="fonts/IBMPlexSans-boldItalic.fntdata"/><Relationship Id="rId16" Type="http://schemas.openxmlformats.org/officeDocument/2006/relationships/font" Target="fonts/IBMPlexSans-italic.fntdata"/><Relationship Id="rId19" Type="http://schemas.openxmlformats.org/officeDocument/2006/relationships/font" Target="fonts/IBMPlexSansSemiBold-bold.fntdata"/><Relationship Id="rId18" Type="http://schemas.openxmlformats.org/officeDocument/2006/relationships/font" Target="fonts/IBMPlexSans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7aa986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7aa986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942ffbfc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942ffbfc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73973f6d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73973f6d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21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36.jpg"/><Relationship Id="rId5" Type="http://schemas.openxmlformats.org/officeDocument/2006/relationships/image" Target="../media/image42.png"/><Relationship Id="rId6" Type="http://schemas.openxmlformats.org/officeDocument/2006/relationships/image" Target="../media/image30.png"/><Relationship Id="rId7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7.jpg"/><Relationship Id="rId5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40.png"/><Relationship Id="rId7" Type="http://schemas.openxmlformats.org/officeDocument/2006/relationships/hyperlink" Target="https://developer.chrome.com/docs/devtools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Relationship Id="rId4" Type="http://schemas.openxmlformats.org/officeDocument/2006/relationships/image" Target="../media/image32.png"/><Relationship Id="rId5" Type="http://schemas.openxmlformats.org/officeDocument/2006/relationships/image" Target="../media/image35.jpg"/><Relationship Id="rId6" Type="http://schemas.openxmlformats.org/officeDocument/2006/relationships/image" Target="../media/image40.png"/><Relationship Id="rId7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37330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1" name="Google Shape;171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449850" y="45336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230250" y="45336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058265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91525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1122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12836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29162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7" name="Google Shape;197;p34"/>
          <p:cNvCxnSpPr>
            <a:stCxn id="195" idx="4"/>
            <a:endCxn id="198" idx="0"/>
          </p:cNvCxnSpPr>
          <p:nvPr/>
        </p:nvCxnSpPr>
        <p:spPr>
          <a:xfrm>
            <a:off x="770850" y="3377951"/>
            <a:ext cx="0" cy="11598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4"/>
          <p:cNvSpPr/>
          <p:nvPr/>
        </p:nvSpPr>
        <p:spPr>
          <a:xfrm>
            <a:off x="540000" y="45378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0" name="Google Shape;200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5" name="Google Shape;205;p34"/>
          <p:cNvCxnSpPr>
            <a:stCxn id="206" idx="4"/>
            <a:endCxn id="207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1" name="Google Shape;211;p34"/>
          <p:cNvCxnSpPr>
            <a:stCxn id="209" idx="4"/>
            <a:endCxn id="212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295925" y="1298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21651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20400" y="29367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320400" y="45540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4230250" y="12892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4" name="Google Shape;224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4"/>
          <p:cNvSpPr/>
          <p:nvPr/>
        </p:nvSpPr>
        <p:spPr>
          <a:xfrm>
            <a:off x="539988" y="3735163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320400" y="37504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7" name="Google Shape;227;p34"/>
          <p:cNvCxnSpPr/>
          <p:nvPr/>
        </p:nvCxnSpPr>
        <p:spPr>
          <a:xfrm>
            <a:off x="770850" y="175952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540000" y="1129800"/>
            <a:ext cx="681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50" y="23818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228300" y="4133925"/>
            <a:ext cx="49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FFDB00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https://developer.chrome.com/docs/devtools/</a:t>
            </a:r>
            <a:endParaRPr>
              <a:solidFill>
                <a:srgbClr val="FFDB00"/>
              </a:solidFill>
            </a:endParaRPr>
          </a:p>
        </p:txBody>
      </p:sp>
      <p:sp>
        <p:nvSpPr>
          <p:cNvPr id="254" name="Google Shape;254;p37"/>
          <p:cNvSpPr txBox="1"/>
          <p:nvPr/>
        </p:nvSpPr>
        <p:spPr>
          <a:xfrm>
            <a:off x="419575" y="857650"/>
            <a:ext cx="80088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r>
              <a:rPr b="1"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это набор средств веб-разработки.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 помощью средств разработки можно выполнять следующие действия: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8255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FFDB00"/>
              </a:buClr>
              <a:buSzPts val="1400"/>
              <a:buChar char="●"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Проверка, настройка и изменение стилей элементов на веб-странице с помощью динамических инструментов с визуальным интерфейсом. 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825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400"/>
              <a:buFont typeface="IBM Plex Sans"/>
              <a:buChar char="●"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Эмулировать поведение веб-сайта на разных устройствах и имитировать мобильную среду с разными условиями сети. Мониторить сетевой трафик.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825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400"/>
              <a:buFont typeface="IBM Plex Sans"/>
              <a:buChar char="●"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Отладка JavaScript и поиск проблем с памятью и отрисовки веб-приложений.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825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400"/>
              <a:buFont typeface="IBM Plex Sans"/>
              <a:buChar char="●"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Поиск проблем с производительностью, совместимостью и безопасностью в продуктах.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/>
        </p:nvSpPr>
        <p:spPr>
          <a:xfrm>
            <a:off x="789775" y="1184525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263" name="Google Shape;263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525" y="2879988"/>
            <a:ext cx="1712565" cy="169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C1C3E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